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8" r:id="rId4"/>
    <p:sldId id="270" r:id="rId5"/>
    <p:sldId id="266" r:id="rId6"/>
    <p:sldId id="264" r:id="rId7"/>
    <p:sldId id="262" r:id="rId8"/>
    <p:sldId id="260" r:id="rId9"/>
    <p:sldId id="263" r:id="rId10"/>
    <p:sldId id="269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4472C4"/>
    <a:srgbClr val="E5E5E5"/>
    <a:srgbClr val="B9D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9"/>
    <p:restoredTop sz="82931"/>
  </p:normalViewPr>
  <p:slideViewPr>
    <p:cSldViewPr snapToGrid="0" snapToObjects="1">
      <p:cViewPr varScale="1">
        <p:scale>
          <a:sx n="113" d="100"/>
          <a:sy n="113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9F7B-849D-2546-B380-BE043E5C7885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3AF54-8B7C-CD46-B8D8-5B5351F3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1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4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6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1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1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1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0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DAE3-F964-C14A-AE01-3532C727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32B8-BC92-1C41-9BA5-59585D7E5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209F-2F01-B342-BEC2-E074C2C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F48-5D66-D54D-B64C-9BAC0F8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34F-373C-9A44-A929-FE50F89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5F1F-47A2-0243-9FD8-73EAB18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8021-24BB-7946-B1A0-0C7D58B0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0420-0E90-CC4D-8D4D-B60C23C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142-E5DD-3544-A503-01EFB51C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C108F-79CD-3A4B-B773-B22BC330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1D65-5DA1-5240-BDEC-39259EBEA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5CC43-D174-2C44-9636-771067911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BA3B-5B1B-5945-B33E-4EA50D37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4D528-A283-904B-8926-08B2D06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E1A3-114E-6148-B8D1-CBD2EA44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E171-ECDE-ED46-9770-F1BEEDEA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52F3-D577-584E-9A04-64C019A7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AB85-1A37-2343-9681-2F22855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3BF-B1F0-CB4E-85A3-934D5688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B833-28BE-2C42-B574-44470DB9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1F58-BCDD-CF4E-B597-4F572296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D9DAF-D35E-5B4A-8995-EBF4847B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1550-E482-484A-A9E0-27F219FF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3185-8115-7743-BE9C-55E26768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431E8-8081-8B40-9FF0-1006C907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8ECE-EADA-A547-8A67-F7A4BFD8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4BC-B5CC-0E44-85FC-6F6DC2BF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3364-BEA9-694B-9EDE-E620D9BB3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9DA06-AA02-724C-80C2-232DFEE9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3509-AB90-C94E-8009-5FD162BB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5FAA-4A3A-1845-BCE4-54BFBB09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D55-D05E-FE40-B25D-66252A07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AE76-ACB5-2A43-81CA-317E9019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6C334-5048-5147-8131-B755EE0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144CA-B3DB-A74C-8F5E-3C32A214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58B23-6B5E-7049-9BF2-66D4139F3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23E5D-A232-7144-8216-66F0939D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B669E-8D77-2943-8B86-9FC7290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19E83-A70F-5648-9FF4-D2A39C85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9A87-4346-DA4E-ABDB-37E7DBA1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9B0A-B46F-5C45-A7EF-37CF3EF7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85D14-5384-7C40-A3F1-BF2C4723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FE80F-DBB1-9443-BE58-CCB28BF7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D2248-3827-0A4D-8C49-445EC113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CE64-7DBA-7348-9B9E-6E0F3F9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570EC-A8CD-A846-BD30-20130AB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80A8-8F1D-C946-839D-1B0C5F2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B715-3AA6-9944-9A77-408CC370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D895-AFDB-F245-BA94-1F588542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F9526-8903-064B-889B-DBB8A61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CDEF8-E8AF-E845-9A61-58ACE5D4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F5A5-9487-EC4B-B3DE-50F37DD4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8D3B-6C4D-DF43-8089-4F6B7A2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7E01A-3D28-1F4D-B941-B4565F4FF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CCF08-CAD1-8245-9FE4-D32FBA93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048E2-4F36-644D-9079-A6C9BD6F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A0489-7217-B848-9F34-27BF85D8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BD859-6B78-1248-9130-FB3C310B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BA3F-CDAE-6D4D-9562-3132905F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5F21A-C5DA-3E4F-A858-FBDF5B6E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A7CD-9769-8B49-A7BA-5405BD9A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262E-5819-C843-B13B-1F2CBEFADCEE}" type="datetimeFigureOut">
              <a:rPr lang="en-US" smtClean="0"/>
              <a:t>9/18/20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34BF-E2AA-4B4F-800C-7CD3D8ADD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2B7F-F1F8-5240-ADC1-959E82B0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yphy/lingua-franc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58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Verifying Lingua Franca using UCLID5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BD157-DBA7-6844-B50F-A74B74D5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54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Shaokai Lin</a:t>
            </a:r>
          </a:p>
          <a:p>
            <a:r>
              <a:rPr lang="en-US" dirty="0">
                <a:solidFill>
                  <a:srgbClr val="B9D9EB"/>
                </a:solidFill>
              </a:rPr>
              <a:t>Presentation in the UCLID5 Group</a:t>
            </a:r>
          </a:p>
          <a:p>
            <a:r>
              <a:rPr lang="en-US" dirty="0">
                <a:solidFill>
                  <a:srgbClr val="B9D9EB"/>
                </a:solidFill>
              </a:rPr>
              <a:t>9.18.20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16" y="1722806"/>
            <a:ext cx="7773767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4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In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4E3FE-4FC6-6B41-A994-40226245D9BF}"/>
              </a:ext>
            </a:extLst>
          </p:cNvPr>
          <p:cNvSpPr txBox="1"/>
          <p:nvPr/>
        </p:nvSpPr>
        <p:spPr>
          <a:xfrm>
            <a:off x="464781" y="2569727"/>
            <a:ext cx="417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Concurrent</a:t>
            </a:r>
            <a:r>
              <a:rPr lang="en-US" sz="2000" dirty="0"/>
              <a:t> semantics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account for more execution environments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check for subtle unsafe states during concurrent executions</a:t>
            </a:r>
          </a:p>
          <a:p>
            <a:endParaRPr lang="en-US" sz="2000" dirty="0"/>
          </a:p>
          <a:p>
            <a:r>
              <a:rPr lang="en-US" sz="2000" dirty="0"/>
              <a:t>Proof by </a:t>
            </a:r>
            <a:r>
              <a:rPr lang="en-US" sz="2000" b="1" dirty="0"/>
              <a:t>induction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obtain unbounded guarantees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4C51D-D9B1-4142-8BD8-3A7DABCB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10" y="2110115"/>
            <a:ext cx="6948944" cy="33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8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267B-9469-7344-8AD4-815B0E28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11" y="1122362"/>
            <a:ext cx="6171978" cy="57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428B6-4C50-F348-8006-79B28CC8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3" y="2422285"/>
            <a:ext cx="4963746" cy="2792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F5A9E-9D00-9945-980D-8537A5F6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88" y="2422286"/>
            <a:ext cx="4194152" cy="27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Actor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D69A2-8F13-FD4D-82E9-F561B7535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165" y="1258313"/>
            <a:ext cx="5286395" cy="54659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2E28C49-EFCD-0B4F-9A20-3496F26EC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163" y="4313510"/>
            <a:ext cx="4059234" cy="186619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C2D382-DF0B-CB4D-B0B7-E096BEA874E4}"/>
              </a:ext>
            </a:extLst>
          </p:cNvPr>
          <p:cNvSpPr/>
          <p:nvPr/>
        </p:nvSpPr>
        <p:spPr>
          <a:xfrm>
            <a:off x="10042052" y="6488668"/>
            <a:ext cx="2149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[Lee &amp; </a:t>
            </a:r>
            <a:r>
              <a:rPr lang="en-US" dirty="0" err="1"/>
              <a:t>Seshia</a:t>
            </a:r>
            <a:r>
              <a:rPr lang="en-US" dirty="0"/>
              <a:t>., 2017]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F3C6E3-A5C6-924A-A2AC-765C8D2047F7}"/>
              </a:ext>
            </a:extLst>
          </p:cNvPr>
          <p:cNvSpPr txBox="1"/>
          <p:nvPr/>
        </p:nvSpPr>
        <p:spPr>
          <a:xfrm>
            <a:off x="1111358" y="2005186"/>
            <a:ext cx="40188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mathematical model for describing concurrent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“Actor” is the universal primitive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actor can send messages, react to incoming messages, and create more actors.</a:t>
            </a:r>
          </a:p>
        </p:txBody>
      </p:sp>
    </p:spTree>
    <p:extLst>
      <p:ext uri="{BB962C8B-B14F-4D97-AF65-F5344CB8AC3E}">
        <p14:creationId xmlns:p14="http://schemas.microsoft.com/office/powerpoint/2010/main" val="2567419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Reactors and Lingua Franca (LF)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1C6F1-C17B-1947-9ABA-841EF1E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46" y="1401351"/>
            <a:ext cx="8388908" cy="443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EEA25-CBD1-3945-9691-1D3919B3EC24}"/>
              </a:ext>
            </a:extLst>
          </p:cNvPr>
          <p:cNvSpPr txBox="1"/>
          <p:nvPr/>
        </p:nvSpPr>
        <p:spPr>
          <a:xfrm>
            <a:off x="8085459" y="5840452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Lohstroh</a:t>
            </a:r>
            <a:r>
              <a:rPr lang="en-US" dirty="0"/>
              <a:t> et al., 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9D85F-4500-3141-8473-B9FDEA44AF56}"/>
              </a:ext>
            </a:extLst>
          </p:cNvPr>
          <p:cNvSpPr txBox="1"/>
          <p:nvPr/>
        </p:nvSpPr>
        <p:spPr>
          <a:xfrm>
            <a:off x="1901546" y="5840452"/>
            <a:ext cx="472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https://github.com/icyphy/lingua-franca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0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Verifying Cyber-Physical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B91EC-7E05-2345-A827-2CEB01FB3683}"/>
              </a:ext>
            </a:extLst>
          </p:cNvPr>
          <p:cNvSpPr/>
          <p:nvPr/>
        </p:nvSpPr>
        <p:spPr>
          <a:xfrm>
            <a:off x="3414505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6C86D-C36F-5E49-A46F-24C74F529497}"/>
              </a:ext>
            </a:extLst>
          </p:cNvPr>
          <p:cNvSpPr/>
          <p:nvPr/>
        </p:nvSpPr>
        <p:spPr>
          <a:xfrm>
            <a:off x="7228862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D786F2E5-536F-2042-A07C-7CFDAE381CE3}"/>
              </a:ext>
            </a:extLst>
          </p:cNvPr>
          <p:cNvSpPr/>
          <p:nvPr/>
        </p:nvSpPr>
        <p:spPr>
          <a:xfrm>
            <a:off x="5555720" y="2619005"/>
            <a:ext cx="1183747" cy="283266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0634-9D52-6349-B61E-58C0B91FCE56}"/>
              </a:ext>
            </a:extLst>
          </p:cNvPr>
          <p:cNvSpPr txBox="1"/>
          <p:nvPr/>
        </p:nvSpPr>
        <p:spPr>
          <a:xfrm>
            <a:off x="2807919" y="3865118"/>
            <a:ext cx="7863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cyber part alone, there are a few questions to consider:</a:t>
            </a:r>
          </a:p>
          <a:p>
            <a:pPr marL="342900" indent="-342900">
              <a:buAutoNum type="arabicPeriod"/>
            </a:pPr>
            <a:r>
              <a:rPr lang="en-US" dirty="0"/>
              <a:t>Correctness of reaction code</a:t>
            </a:r>
          </a:p>
          <a:p>
            <a:pPr marL="342900" indent="-342900">
              <a:buAutoNum type="arabicPeriod"/>
            </a:pPr>
            <a:r>
              <a:rPr lang="en-US" dirty="0"/>
              <a:t>Schedulability</a:t>
            </a:r>
          </a:p>
          <a:p>
            <a:pPr marL="342900" indent="-342900">
              <a:buAutoNum type="arabicPeriod"/>
            </a:pPr>
            <a:r>
              <a:rPr lang="en-US" dirty="0"/>
              <a:t>Single-threaded, multi-threaded, distributed executions</a:t>
            </a:r>
          </a:p>
          <a:p>
            <a:pPr marL="342900" indent="-342900">
              <a:buAutoNum type="arabicPeriod"/>
            </a:pPr>
            <a:r>
              <a:rPr lang="en-US" dirty="0"/>
              <a:t>Uncertainties (network delay, sensor output, etc.)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Properties related to these questions can be specified using pre/post conditions, and Linear Temporal Logic (LTL).</a:t>
            </a:r>
          </a:p>
        </p:txBody>
      </p:sp>
    </p:spTree>
    <p:extLst>
      <p:ext uri="{BB962C8B-B14F-4D97-AF65-F5344CB8AC3E}">
        <p14:creationId xmlns:p14="http://schemas.microsoft.com/office/powerpoint/2010/main" val="2671657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Train Door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DEB79-CB2F-6E4B-A84A-21E5FCED8CDB}"/>
              </a:ext>
            </a:extLst>
          </p:cNvPr>
          <p:cNvSpPr/>
          <p:nvPr/>
        </p:nvSpPr>
        <p:spPr>
          <a:xfrm>
            <a:off x="5832680" y="3248198"/>
            <a:ext cx="1859448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1:</a:t>
            </a:r>
          </a:p>
          <a:p>
            <a:pPr algn="ctr"/>
            <a:r>
              <a:rPr lang="en-US" dirty="0"/>
              <a:t>Door unlocked,</a:t>
            </a:r>
          </a:p>
          <a:p>
            <a:pPr algn="ctr"/>
            <a:r>
              <a:rPr lang="en-US" dirty="0"/>
              <a:t>Train stopped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4819C-0C6D-B64B-A2F3-CC160D697535}"/>
              </a:ext>
            </a:extLst>
          </p:cNvPr>
          <p:cNvSpPr/>
          <p:nvPr/>
        </p:nvSpPr>
        <p:spPr>
          <a:xfrm>
            <a:off x="9764518" y="3248198"/>
            <a:ext cx="1786055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2:</a:t>
            </a:r>
          </a:p>
          <a:p>
            <a:pPr algn="ctr"/>
            <a:r>
              <a:rPr lang="en-US" dirty="0"/>
              <a:t>Door locked,</a:t>
            </a:r>
          </a:p>
          <a:p>
            <a:pPr algn="ctr"/>
            <a:r>
              <a:rPr lang="en-US" dirty="0"/>
              <a:t>Train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BF605-4028-9240-9532-11097F70BD83}"/>
              </a:ext>
            </a:extLst>
          </p:cNvPr>
          <p:cNvCxnSpPr/>
          <p:nvPr/>
        </p:nvCxnSpPr>
        <p:spPr>
          <a:xfrm>
            <a:off x="7692127" y="3715028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407FAD-40B6-8E4D-9B48-6F953D90E65F}"/>
              </a:ext>
            </a:extLst>
          </p:cNvPr>
          <p:cNvCxnSpPr/>
          <p:nvPr/>
        </p:nvCxnSpPr>
        <p:spPr>
          <a:xfrm flipH="1">
            <a:off x="7692127" y="4140031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2F6B1A-E79E-AF41-998A-712B90C291F1}"/>
              </a:ext>
            </a:extLst>
          </p:cNvPr>
          <p:cNvSpPr txBox="1"/>
          <p:nvPr/>
        </p:nvSpPr>
        <p:spPr>
          <a:xfrm>
            <a:off x="8023319" y="3239678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 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9165-685C-1E48-8BAA-4832DC7FDE2B}"/>
              </a:ext>
            </a:extLst>
          </p:cNvPr>
          <p:cNvSpPr txBox="1"/>
          <p:nvPr/>
        </p:nvSpPr>
        <p:spPr>
          <a:xfrm>
            <a:off x="5675628" y="4809593"/>
            <a:ext cx="612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Controller, Train, and Door are separated by a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8DE-4412-8545-B823-8F9100EE0173}"/>
              </a:ext>
            </a:extLst>
          </p:cNvPr>
          <p:cNvSpPr txBox="1"/>
          <p:nvPr/>
        </p:nvSpPr>
        <p:spPr>
          <a:xfrm>
            <a:off x="7071647" y="5180752"/>
            <a:ext cx="32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Unsafe state: unlocked &amp; moving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AF163-CA42-144B-8173-A4E59D29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" y="1966171"/>
            <a:ext cx="4778551" cy="358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539E1-16B3-594E-9C50-27E01598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06" y="2461975"/>
            <a:ext cx="1317923" cy="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 Quick Demo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05528-74B7-0444-8AF2-DDE33FA0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362"/>
            <a:ext cx="5857436" cy="5760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1443B04-3207-C347-9800-D133FB0F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866" y="0"/>
            <a:ext cx="7620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A0CC-FEF6-984F-8412-BC1C58CB4E42}"/>
              </a:ext>
            </a:extLst>
          </p:cNvPr>
          <p:cNvSpPr txBox="1"/>
          <p:nvPr/>
        </p:nvSpPr>
        <p:spPr>
          <a:xfrm>
            <a:off x="10592844" y="655022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Sirjani</a:t>
            </a:r>
            <a:r>
              <a:rPr lang="en-US" sz="1400" dirty="0"/>
              <a:t> et al., 2020]</a:t>
            </a:r>
          </a:p>
        </p:txBody>
      </p:sp>
    </p:spTree>
    <p:extLst>
      <p:ext uri="{BB962C8B-B14F-4D97-AF65-F5344CB8AC3E}">
        <p14:creationId xmlns:p14="http://schemas.microsoft.com/office/powerpoint/2010/main" val="4304294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.15" id="{68C62233-8842-934D-BB3B-268B77F9039C}" vid="{D70E84A8-2553-FD43-A528-B0495E5D0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10936</TotalTime>
  <Words>238</Words>
  <Application>Microsoft Macintosh PowerPoint</Application>
  <PresentationFormat>Widescreen</PresentationFormat>
  <Paragraphs>55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Verifying Lingua Franca using UCLID5</vt:lpstr>
      <vt:lpstr>Cyber-Physical Systems (CPS)</vt:lpstr>
      <vt:lpstr>Cyber-Physical Systems (CPS)</vt:lpstr>
      <vt:lpstr>Actor Model</vt:lpstr>
      <vt:lpstr>Reactors and Lingua Franca (LF)</vt:lpstr>
      <vt:lpstr>Verifying Cyber-Physical Systems</vt:lpstr>
      <vt:lpstr>Train Door Example</vt:lpstr>
      <vt:lpstr>A Quick Demo</vt:lpstr>
      <vt:lpstr>PowerPoint Presentation</vt:lpstr>
      <vt:lpstr>Mapping LF into UCLID5</vt:lpstr>
      <vt:lpstr>In Progress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Several workflows</dc:title>
  <dc:creator>Shaokai Lin</dc:creator>
  <cp:lastModifiedBy>Shaokai Lin</cp:lastModifiedBy>
  <cp:revision>85</cp:revision>
  <dcterms:created xsi:type="dcterms:W3CDTF">2020-06-26T16:42:27Z</dcterms:created>
  <dcterms:modified xsi:type="dcterms:W3CDTF">2020-09-20T12:06:39Z</dcterms:modified>
</cp:coreProperties>
</file>